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BB93F-E5D5-4CAC-9BA2-0160A664044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1B9F4-5AD6-4C86-86ED-5346E556323F}">
      <dgm:prSet phldrT="[Текст]"/>
      <dgm:spPr/>
      <dgm:t>
        <a:bodyPr/>
        <a:lstStyle/>
        <a:p>
          <a:r>
            <a:rPr lang="ru-RU" dirty="0" smtClean="0"/>
            <a:t>ГПС</a:t>
          </a:r>
          <a:endParaRPr lang="ru-RU" dirty="0"/>
        </a:p>
      </dgm:t>
    </dgm:pt>
    <dgm:pt modelId="{57744ADC-813F-47FC-A138-BB0CA9361903}" type="parTrans" cxnId="{3272ED39-4FC4-4088-94E4-FD0E0C60781B}">
      <dgm:prSet/>
      <dgm:spPr/>
      <dgm:t>
        <a:bodyPr/>
        <a:lstStyle/>
        <a:p>
          <a:endParaRPr lang="ru-RU"/>
        </a:p>
      </dgm:t>
    </dgm:pt>
    <dgm:pt modelId="{A65F88D1-D033-4443-A167-B95253732BDA}" type="sibTrans" cxnId="{3272ED39-4FC4-4088-94E4-FD0E0C60781B}">
      <dgm:prSet/>
      <dgm:spPr/>
      <dgm:t>
        <a:bodyPr/>
        <a:lstStyle/>
        <a:p>
          <a:endParaRPr lang="ru-RU"/>
        </a:p>
      </dgm:t>
    </dgm:pt>
    <dgm:pt modelId="{2E2DDAC9-AE30-48FD-82EA-8A5BCCDF35AA}">
      <dgm:prSet phldrT="[Текст]" custT="1"/>
      <dgm:spPr/>
      <dgm:t>
        <a:bodyPr/>
        <a:lstStyle/>
        <a:p>
          <a:r>
            <a:rPr lang="ru-RU" sz="2000" b="1" dirty="0" smtClean="0"/>
            <a:t>ГПМ-</a:t>
          </a:r>
          <a:r>
            <a:rPr lang="ru-RU" sz="2000" dirty="0" smtClean="0"/>
            <a:t>гибкий производственный модуль</a:t>
          </a:r>
          <a:endParaRPr lang="ru-RU" sz="2000" dirty="0"/>
        </a:p>
      </dgm:t>
    </dgm:pt>
    <dgm:pt modelId="{45114AE4-FEC8-445F-B6A2-A76463014C31}" type="parTrans" cxnId="{5391DDF5-28CC-42A6-8367-B97F04CDF121}">
      <dgm:prSet/>
      <dgm:spPr/>
      <dgm:t>
        <a:bodyPr/>
        <a:lstStyle/>
        <a:p>
          <a:endParaRPr lang="ru-RU"/>
        </a:p>
      </dgm:t>
    </dgm:pt>
    <dgm:pt modelId="{2A0F8FC3-D454-4177-8D97-D1BBE649F5B9}" type="sibTrans" cxnId="{5391DDF5-28CC-42A6-8367-B97F04CDF121}">
      <dgm:prSet/>
      <dgm:spPr/>
      <dgm:t>
        <a:bodyPr/>
        <a:lstStyle/>
        <a:p>
          <a:endParaRPr lang="ru-RU"/>
        </a:p>
      </dgm:t>
    </dgm:pt>
    <dgm:pt modelId="{43FA0F1D-9AD2-4C92-9CB5-D1145A692821}">
      <dgm:prSet phldrT="[Текст]" custT="1"/>
      <dgm:spPr/>
      <dgm:t>
        <a:bodyPr/>
        <a:lstStyle/>
        <a:p>
          <a:r>
            <a:rPr lang="ru-RU" sz="2000" b="1" dirty="0" smtClean="0"/>
            <a:t>ГАУ </a:t>
          </a:r>
          <a:r>
            <a:rPr lang="ru-RU" sz="2000" dirty="0" smtClean="0"/>
            <a:t>– гибкий автоматизированный участок</a:t>
          </a:r>
          <a:endParaRPr lang="ru-RU" sz="2000" dirty="0"/>
        </a:p>
      </dgm:t>
    </dgm:pt>
    <dgm:pt modelId="{44A7836F-DEC8-480F-A9E3-316DB77979AD}" type="parTrans" cxnId="{AFE5CC3B-3913-4CC1-9898-4414983E5BEB}">
      <dgm:prSet/>
      <dgm:spPr/>
      <dgm:t>
        <a:bodyPr/>
        <a:lstStyle/>
        <a:p>
          <a:endParaRPr lang="ru-RU"/>
        </a:p>
      </dgm:t>
    </dgm:pt>
    <dgm:pt modelId="{2FE9D14A-BDF9-4767-87AB-CB53FE4122B0}" type="sibTrans" cxnId="{AFE5CC3B-3913-4CC1-9898-4414983E5BEB}">
      <dgm:prSet/>
      <dgm:spPr/>
      <dgm:t>
        <a:bodyPr/>
        <a:lstStyle/>
        <a:p>
          <a:endParaRPr lang="ru-RU"/>
        </a:p>
      </dgm:t>
    </dgm:pt>
    <dgm:pt modelId="{37CD8F69-7C5B-4669-A49D-E3C44C4FA994}">
      <dgm:prSet custT="1"/>
      <dgm:spPr/>
      <dgm:t>
        <a:bodyPr/>
        <a:lstStyle/>
        <a:p>
          <a:r>
            <a:rPr lang="ru-RU" sz="2000" b="1" dirty="0" smtClean="0"/>
            <a:t>ГАЦ-</a:t>
          </a:r>
          <a:r>
            <a:rPr lang="ru-RU" sz="2000" dirty="0" smtClean="0"/>
            <a:t> гибкий автоматизированный цех</a:t>
          </a:r>
          <a:endParaRPr lang="ru-RU" sz="2000" dirty="0"/>
        </a:p>
      </dgm:t>
    </dgm:pt>
    <dgm:pt modelId="{FC1AE493-DEFD-422A-BC09-44B6A527B3CE}" type="parTrans" cxnId="{66F50938-2F27-4564-A725-CA7A7885184E}">
      <dgm:prSet/>
      <dgm:spPr/>
      <dgm:t>
        <a:bodyPr/>
        <a:lstStyle/>
        <a:p>
          <a:endParaRPr lang="ru-RU"/>
        </a:p>
      </dgm:t>
    </dgm:pt>
    <dgm:pt modelId="{6925B4B2-C899-4E18-B5E6-8BE7F22651F7}" type="sibTrans" cxnId="{66F50938-2F27-4564-A725-CA7A7885184E}">
      <dgm:prSet/>
      <dgm:spPr/>
      <dgm:t>
        <a:bodyPr/>
        <a:lstStyle/>
        <a:p>
          <a:endParaRPr lang="ru-RU"/>
        </a:p>
      </dgm:t>
    </dgm:pt>
    <dgm:pt modelId="{16C388EA-B434-44ED-9E90-8316B80A53EE}">
      <dgm:prSet custT="1"/>
      <dgm:spPr/>
      <dgm:t>
        <a:bodyPr/>
        <a:lstStyle/>
        <a:p>
          <a:r>
            <a:rPr lang="ru-RU" sz="2000" b="1" dirty="0" smtClean="0"/>
            <a:t>ГАЗ- </a:t>
          </a:r>
          <a:r>
            <a:rPr lang="ru-RU" sz="2000" dirty="0" smtClean="0"/>
            <a:t>гибкий автоматизированный завод</a:t>
          </a:r>
          <a:endParaRPr lang="ru-RU" sz="2000" dirty="0"/>
        </a:p>
      </dgm:t>
    </dgm:pt>
    <dgm:pt modelId="{0C1501F7-3D06-4F20-8E4D-FFDAEFC6E900}" type="parTrans" cxnId="{979D2FF5-64A4-4D0A-BDA9-48A09A20C242}">
      <dgm:prSet/>
      <dgm:spPr/>
      <dgm:t>
        <a:bodyPr/>
        <a:lstStyle/>
        <a:p>
          <a:endParaRPr lang="ru-RU"/>
        </a:p>
      </dgm:t>
    </dgm:pt>
    <dgm:pt modelId="{43387735-2579-425D-9868-0C7A07C1442E}" type="sibTrans" cxnId="{979D2FF5-64A4-4D0A-BDA9-48A09A20C242}">
      <dgm:prSet/>
      <dgm:spPr/>
      <dgm:t>
        <a:bodyPr/>
        <a:lstStyle/>
        <a:p>
          <a:endParaRPr lang="ru-RU"/>
        </a:p>
      </dgm:t>
    </dgm:pt>
    <dgm:pt modelId="{52D6BA72-27D0-4E81-9995-C5F2B13C03A7}" type="pres">
      <dgm:prSet presAssocID="{36DBB93F-E5D5-4CAC-9BA2-0160A66404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9B806D-28FE-402B-99CC-390E4F5943E1}" type="pres">
      <dgm:prSet presAssocID="{3EB1B9F4-5AD6-4C86-86ED-5346E556323F}" presName="hierRoot1" presStyleCnt="0"/>
      <dgm:spPr/>
    </dgm:pt>
    <dgm:pt modelId="{96DF46D0-DBEE-4BF4-A940-9320E4A67FAE}" type="pres">
      <dgm:prSet presAssocID="{3EB1B9F4-5AD6-4C86-86ED-5346E556323F}" presName="composite" presStyleCnt="0"/>
      <dgm:spPr/>
    </dgm:pt>
    <dgm:pt modelId="{EAAE4D6D-F403-4EF7-88E0-19FE469A4AD7}" type="pres">
      <dgm:prSet presAssocID="{3EB1B9F4-5AD6-4C86-86ED-5346E556323F}" presName="background" presStyleLbl="node0" presStyleIdx="0" presStyleCnt="1"/>
      <dgm:spPr/>
    </dgm:pt>
    <dgm:pt modelId="{B6D5CFA8-32BD-49E6-B6EA-9E2114DD0B16}" type="pres">
      <dgm:prSet presAssocID="{3EB1B9F4-5AD6-4C86-86ED-5346E556323F}" presName="text" presStyleLbl="fgAcc0" presStyleIdx="0" presStyleCnt="1">
        <dgm:presLayoutVars>
          <dgm:chPref val="3"/>
        </dgm:presLayoutVars>
      </dgm:prSet>
      <dgm:spPr/>
    </dgm:pt>
    <dgm:pt modelId="{5FD355AF-BCC3-429E-B112-42C32B797ECE}" type="pres">
      <dgm:prSet presAssocID="{3EB1B9F4-5AD6-4C86-86ED-5346E556323F}" presName="hierChild2" presStyleCnt="0"/>
      <dgm:spPr/>
    </dgm:pt>
    <dgm:pt modelId="{678E4243-CC99-457B-9149-45560C729D43}" type="pres">
      <dgm:prSet presAssocID="{45114AE4-FEC8-445F-B6A2-A76463014C31}" presName="Name10" presStyleLbl="parChTrans1D2" presStyleIdx="0" presStyleCnt="4"/>
      <dgm:spPr/>
    </dgm:pt>
    <dgm:pt modelId="{23BDAE3B-D1BD-4BBB-9757-15814BB914AA}" type="pres">
      <dgm:prSet presAssocID="{2E2DDAC9-AE30-48FD-82EA-8A5BCCDF35AA}" presName="hierRoot2" presStyleCnt="0"/>
      <dgm:spPr/>
    </dgm:pt>
    <dgm:pt modelId="{63939595-AF0F-4841-B0F3-60A706762649}" type="pres">
      <dgm:prSet presAssocID="{2E2DDAC9-AE30-48FD-82EA-8A5BCCDF35AA}" presName="composite2" presStyleCnt="0"/>
      <dgm:spPr/>
    </dgm:pt>
    <dgm:pt modelId="{1274E981-0472-447B-B34E-5370E701CFB0}" type="pres">
      <dgm:prSet presAssocID="{2E2DDAC9-AE30-48FD-82EA-8A5BCCDF35AA}" presName="background2" presStyleLbl="node2" presStyleIdx="0" presStyleCnt="4"/>
      <dgm:spPr/>
    </dgm:pt>
    <dgm:pt modelId="{2E33058D-0FDD-4155-9ECA-ED5E8419693B}" type="pres">
      <dgm:prSet presAssocID="{2E2DDAC9-AE30-48FD-82EA-8A5BCCDF35AA}" presName="text2" presStyleLbl="fgAcc2" presStyleIdx="0" presStyleCnt="4">
        <dgm:presLayoutVars>
          <dgm:chPref val="3"/>
        </dgm:presLayoutVars>
      </dgm:prSet>
      <dgm:spPr/>
    </dgm:pt>
    <dgm:pt modelId="{55EC0136-9630-4A2B-8BEA-32C6234FCCBD}" type="pres">
      <dgm:prSet presAssocID="{2E2DDAC9-AE30-48FD-82EA-8A5BCCDF35AA}" presName="hierChild3" presStyleCnt="0"/>
      <dgm:spPr/>
    </dgm:pt>
    <dgm:pt modelId="{4878F4DA-A4F7-44F7-9A07-2B8EC9011B2C}" type="pres">
      <dgm:prSet presAssocID="{44A7836F-DEC8-480F-A9E3-316DB77979AD}" presName="Name10" presStyleLbl="parChTrans1D2" presStyleIdx="1" presStyleCnt="4"/>
      <dgm:spPr/>
    </dgm:pt>
    <dgm:pt modelId="{A1A27569-72A9-4AC1-BB93-A75577472FD9}" type="pres">
      <dgm:prSet presAssocID="{43FA0F1D-9AD2-4C92-9CB5-D1145A692821}" presName="hierRoot2" presStyleCnt="0"/>
      <dgm:spPr/>
    </dgm:pt>
    <dgm:pt modelId="{EE8D840E-EA9E-4269-97C3-EC1D8D7BF850}" type="pres">
      <dgm:prSet presAssocID="{43FA0F1D-9AD2-4C92-9CB5-D1145A692821}" presName="composite2" presStyleCnt="0"/>
      <dgm:spPr/>
    </dgm:pt>
    <dgm:pt modelId="{AC753E5A-D412-4162-B0C7-EF964D283628}" type="pres">
      <dgm:prSet presAssocID="{43FA0F1D-9AD2-4C92-9CB5-D1145A692821}" presName="background2" presStyleLbl="node2" presStyleIdx="1" presStyleCnt="4"/>
      <dgm:spPr/>
    </dgm:pt>
    <dgm:pt modelId="{BCDC4CAB-CC3A-4E77-A65D-7447F3B69E57}" type="pres">
      <dgm:prSet presAssocID="{43FA0F1D-9AD2-4C92-9CB5-D1145A692821}" presName="text2" presStyleLbl="fgAcc2" presStyleIdx="1" presStyleCnt="4">
        <dgm:presLayoutVars>
          <dgm:chPref val="3"/>
        </dgm:presLayoutVars>
      </dgm:prSet>
      <dgm:spPr/>
    </dgm:pt>
    <dgm:pt modelId="{7B5581B8-6169-4B6F-9D01-FFC26E7CEDC8}" type="pres">
      <dgm:prSet presAssocID="{43FA0F1D-9AD2-4C92-9CB5-D1145A692821}" presName="hierChild3" presStyleCnt="0"/>
      <dgm:spPr/>
    </dgm:pt>
    <dgm:pt modelId="{08C07871-644B-4B59-B2F7-99EEF8FCBCEB}" type="pres">
      <dgm:prSet presAssocID="{FC1AE493-DEFD-422A-BC09-44B6A527B3CE}" presName="Name10" presStyleLbl="parChTrans1D2" presStyleIdx="2" presStyleCnt="4"/>
      <dgm:spPr/>
    </dgm:pt>
    <dgm:pt modelId="{E3E1385C-ED18-4F6B-8B96-D103253A0AEA}" type="pres">
      <dgm:prSet presAssocID="{37CD8F69-7C5B-4669-A49D-E3C44C4FA994}" presName="hierRoot2" presStyleCnt="0"/>
      <dgm:spPr/>
    </dgm:pt>
    <dgm:pt modelId="{D1E1F5A3-A867-45BF-9AB9-5AFCA38B244A}" type="pres">
      <dgm:prSet presAssocID="{37CD8F69-7C5B-4669-A49D-E3C44C4FA994}" presName="composite2" presStyleCnt="0"/>
      <dgm:spPr/>
    </dgm:pt>
    <dgm:pt modelId="{F1D787F8-17A3-46C7-BA51-C25D27DCA4DE}" type="pres">
      <dgm:prSet presAssocID="{37CD8F69-7C5B-4669-A49D-E3C44C4FA994}" presName="background2" presStyleLbl="node2" presStyleIdx="2" presStyleCnt="4"/>
      <dgm:spPr/>
    </dgm:pt>
    <dgm:pt modelId="{2D28D7BB-1C90-4180-B6E2-59D048783336}" type="pres">
      <dgm:prSet presAssocID="{37CD8F69-7C5B-4669-A49D-E3C44C4FA994}" presName="text2" presStyleLbl="fgAcc2" presStyleIdx="2" presStyleCnt="4">
        <dgm:presLayoutVars>
          <dgm:chPref val="3"/>
        </dgm:presLayoutVars>
      </dgm:prSet>
      <dgm:spPr/>
    </dgm:pt>
    <dgm:pt modelId="{321F5724-9F50-4076-A5BE-B37BF6BC74D8}" type="pres">
      <dgm:prSet presAssocID="{37CD8F69-7C5B-4669-A49D-E3C44C4FA994}" presName="hierChild3" presStyleCnt="0"/>
      <dgm:spPr/>
    </dgm:pt>
    <dgm:pt modelId="{2414E6D5-752C-4820-A1B8-8C5D1DB98237}" type="pres">
      <dgm:prSet presAssocID="{0C1501F7-3D06-4F20-8E4D-FFDAEFC6E900}" presName="Name10" presStyleLbl="parChTrans1D2" presStyleIdx="3" presStyleCnt="4"/>
      <dgm:spPr/>
    </dgm:pt>
    <dgm:pt modelId="{0A543990-70E5-4F86-A709-AC53F1B7D680}" type="pres">
      <dgm:prSet presAssocID="{16C388EA-B434-44ED-9E90-8316B80A53EE}" presName="hierRoot2" presStyleCnt="0"/>
      <dgm:spPr/>
    </dgm:pt>
    <dgm:pt modelId="{4F73C6CE-82E4-4DC6-BB22-39DAE18D929B}" type="pres">
      <dgm:prSet presAssocID="{16C388EA-B434-44ED-9E90-8316B80A53EE}" presName="composite2" presStyleCnt="0"/>
      <dgm:spPr/>
    </dgm:pt>
    <dgm:pt modelId="{93AD9F37-A9C7-437D-99FC-3475F99981DA}" type="pres">
      <dgm:prSet presAssocID="{16C388EA-B434-44ED-9E90-8316B80A53EE}" presName="background2" presStyleLbl="node2" presStyleIdx="3" presStyleCnt="4"/>
      <dgm:spPr/>
    </dgm:pt>
    <dgm:pt modelId="{ABED3E40-DA9D-4607-BC77-2365160CF740}" type="pres">
      <dgm:prSet presAssocID="{16C388EA-B434-44ED-9E90-8316B80A53EE}" presName="text2" presStyleLbl="fgAcc2" presStyleIdx="3" presStyleCnt="4">
        <dgm:presLayoutVars>
          <dgm:chPref val="3"/>
        </dgm:presLayoutVars>
      </dgm:prSet>
      <dgm:spPr/>
    </dgm:pt>
    <dgm:pt modelId="{C57A1DE5-18BE-4CC2-A67D-4275A2D491E3}" type="pres">
      <dgm:prSet presAssocID="{16C388EA-B434-44ED-9E90-8316B80A53EE}" presName="hierChild3" presStyleCnt="0"/>
      <dgm:spPr/>
    </dgm:pt>
  </dgm:ptLst>
  <dgm:cxnLst>
    <dgm:cxn modelId="{979D2FF5-64A4-4D0A-BDA9-48A09A20C242}" srcId="{3EB1B9F4-5AD6-4C86-86ED-5346E556323F}" destId="{16C388EA-B434-44ED-9E90-8316B80A53EE}" srcOrd="3" destOrd="0" parTransId="{0C1501F7-3D06-4F20-8E4D-FFDAEFC6E900}" sibTransId="{43387735-2579-425D-9868-0C7A07C1442E}"/>
    <dgm:cxn modelId="{E164B84C-BE23-4D2D-A45A-E36383B95328}" type="presOf" srcId="{3EB1B9F4-5AD6-4C86-86ED-5346E556323F}" destId="{B6D5CFA8-32BD-49E6-B6EA-9E2114DD0B16}" srcOrd="0" destOrd="0" presId="urn:microsoft.com/office/officeart/2005/8/layout/hierarchy1"/>
    <dgm:cxn modelId="{6719A776-BC63-4AED-9E54-A8506159B0E3}" type="presOf" srcId="{FC1AE493-DEFD-422A-BC09-44B6A527B3CE}" destId="{08C07871-644B-4B59-B2F7-99EEF8FCBCEB}" srcOrd="0" destOrd="0" presId="urn:microsoft.com/office/officeart/2005/8/layout/hierarchy1"/>
    <dgm:cxn modelId="{D5AC7498-A7F9-4E8F-BD3C-29E2EED2508E}" type="presOf" srcId="{45114AE4-FEC8-445F-B6A2-A76463014C31}" destId="{678E4243-CC99-457B-9149-45560C729D43}" srcOrd="0" destOrd="0" presId="urn:microsoft.com/office/officeart/2005/8/layout/hierarchy1"/>
    <dgm:cxn modelId="{5391DDF5-28CC-42A6-8367-B97F04CDF121}" srcId="{3EB1B9F4-5AD6-4C86-86ED-5346E556323F}" destId="{2E2DDAC9-AE30-48FD-82EA-8A5BCCDF35AA}" srcOrd="0" destOrd="0" parTransId="{45114AE4-FEC8-445F-B6A2-A76463014C31}" sibTransId="{2A0F8FC3-D454-4177-8D97-D1BBE649F5B9}"/>
    <dgm:cxn modelId="{31331F43-E5CC-4778-8339-FA4BEDAC7364}" type="presOf" srcId="{44A7836F-DEC8-480F-A9E3-316DB77979AD}" destId="{4878F4DA-A4F7-44F7-9A07-2B8EC9011B2C}" srcOrd="0" destOrd="0" presId="urn:microsoft.com/office/officeart/2005/8/layout/hierarchy1"/>
    <dgm:cxn modelId="{AFE5CC3B-3913-4CC1-9898-4414983E5BEB}" srcId="{3EB1B9F4-5AD6-4C86-86ED-5346E556323F}" destId="{43FA0F1D-9AD2-4C92-9CB5-D1145A692821}" srcOrd="1" destOrd="0" parTransId="{44A7836F-DEC8-480F-A9E3-316DB77979AD}" sibTransId="{2FE9D14A-BDF9-4767-87AB-CB53FE4122B0}"/>
    <dgm:cxn modelId="{66F50938-2F27-4564-A725-CA7A7885184E}" srcId="{3EB1B9F4-5AD6-4C86-86ED-5346E556323F}" destId="{37CD8F69-7C5B-4669-A49D-E3C44C4FA994}" srcOrd="2" destOrd="0" parTransId="{FC1AE493-DEFD-422A-BC09-44B6A527B3CE}" sibTransId="{6925B4B2-C899-4E18-B5E6-8BE7F22651F7}"/>
    <dgm:cxn modelId="{153B00F4-08D9-4329-8445-179A3F305D58}" type="presOf" srcId="{36DBB93F-E5D5-4CAC-9BA2-0160A6640447}" destId="{52D6BA72-27D0-4E81-9995-C5F2B13C03A7}" srcOrd="0" destOrd="0" presId="urn:microsoft.com/office/officeart/2005/8/layout/hierarchy1"/>
    <dgm:cxn modelId="{B2055BFB-5896-407A-901D-0DCA1ECC128A}" type="presOf" srcId="{37CD8F69-7C5B-4669-A49D-E3C44C4FA994}" destId="{2D28D7BB-1C90-4180-B6E2-59D048783336}" srcOrd="0" destOrd="0" presId="urn:microsoft.com/office/officeart/2005/8/layout/hierarchy1"/>
    <dgm:cxn modelId="{CA078461-E890-452A-AF26-A3BAB442106E}" type="presOf" srcId="{0C1501F7-3D06-4F20-8E4D-FFDAEFC6E900}" destId="{2414E6D5-752C-4820-A1B8-8C5D1DB98237}" srcOrd="0" destOrd="0" presId="urn:microsoft.com/office/officeart/2005/8/layout/hierarchy1"/>
    <dgm:cxn modelId="{B65FA1B7-8CDD-4DE9-B216-D0D77A19CA19}" type="presOf" srcId="{43FA0F1D-9AD2-4C92-9CB5-D1145A692821}" destId="{BCDC4CAB-CC3A-4E77-A65D-7447F3B69E57}" srcOrd="0" destOrd="0" presId="urn:microsoft.com/office/officeart/2005/8/layout/hierarchy1"/>
    <dgm:cxn modelId="{532FB9B8-394F-4ED2-9509-FC8C7E90E082}" type="presOf" srcId="{2E2DDAC9-AE30-48FD-82EA-8A5BCCDF35AA}" destId="{2E33058D-0FDD-4155-9ECA-ED5E8419693B}" srcOrd="0" destOrd="0" presId="urn:microsoft.com/office/officeart/2005/8/layout/hierarchy1"/>
    <dgm:cxn modelId="{3272ED39-4FC4-4088-94E4-FD0E0C60781B}" srcId="{36DBB93F-E5D5-4CAC-9BA2-0160A6640447}" destId="{3EB1B9F4-5AD6-4C86-86ED-5346E556323F}" srcOrd="0" destOrd="0" parTransId="{57744ADC-813F-47FC-A138-BB0CA9361903}" sibTransId="{A65F88D1-D033-4443-A167-B95253732BDA}"/>
    <dgm:cxn modelId="{6B58F9CD-E71D-4D44-A391-7417F614A539}" type="presOf" srcId="{16C388EA-B434-44ED-9E90-8316B80A53EE}" destId="{ABED3E40-DA9D-4607-BC77-2365160CF740}" srcOrd="0" destOrd="0" presId="urn:microsoft.com/office/officeart/2005/8/layout/hierarchy1"/>
    <dgm:cxn modelId="{48EF5A2C-B586-40FD-95A2-4DB315901BDE}" type="presParOf" srcId="{52D6BA72-27D0-4E81-9995-C5F2B13C03A7}" destId="{8B9B806D-28FE-402B-99CC-390E4F5943E1}" srcOrd="0" destOrd="0" presId="urn:microsoft.com/office/officeart/2005/8/layout/hierarchy1"/>
    <dgm:cxn modelId="{491E98BF-1A14-4D99-8BBA-23476C9C9E0F}" type="presParOf" srcId="{8B9B806D-28FE-402B-99CC-390E4F5943E1}" destId="{96DF46D0-DBEE-4BF4-A940-9320E4A67FAE}" srcOrd="0" destOrd="0" presId="urn:microsoft.com/office/officeart/2005/8/layout/hierarchy1"/>
    <dgm:cxn modelId="{7F5B2A05-BD4E-43C0-BE72-480E63A0EE6B}" type="presParOf" srcId="{96DF46D0-DBEE-4BF4-A940-9320E4A67FAE}" destId="{EAAE4D6D-F403-4EF7-88E0-19FE469A4AD7}" srcOrd="0" destOrd="0" presId="urn:microsoft.com/office/officeart/2005/8/layout/hierarchy1"/>
    <dgm:cxn modelId="{71FF4991-A62E-4FF6-B84F-9893550FA00E}" type="presParOf" srcId="{96DF46D0-DBEE-4BF4-A940-9320E4A67FAE}" destId="{B6D5CFA8-32BD-49E6-B6EA-9E2114DD0B16}" srcOrd="1" destOrd="0" presId="urn:microsoft.com/office/officeart/2005/8/layout/hierarchy1"/>
    <dgm:cxn modelId="{DA3A3312-2274-4AFB-B12A-56A0A1E6A64A}" type="presParOf" srcId="{8B9B806D-28FE-402B-99CC-390E4F5943E1}" destId="{5FD355AF-BCC3-429E-B112-42C32B797ECE}" srcOrd="1" destOrd="0" presId="urn:microsoft.com/office/officeart/2005/8/layout/hierarchy1"/>
    <dgm:cxn modelId="{F5B55CF3-0816-4776-9E0B-7F315313584B}" type="presParOf" srcId="{5FD355AF-BCC3-429E-B112-42C32B797ECE}" destId="{678E4243-CC99-457B-9149-45560C729D43}" srcOrd="0" destOrd="0" presId="urn:microsoft.com/office/officeart/2005/8/layout/hierarchy1"/>
    <dgm:cxn modelId="{1A894A0C-855B-4397-9D94-9698DAA6C869}" type="presParOf" srcId="{5FD355AF-BCC3-429E-B112-42C32B797ECE}" destId="{23BDAE3B-D1BD-4BBB-9757-15814BB914AA}" srcOrd="1" destOrd="0" presId="urn:microsoft.com/office/officeart/2005/8/layout/hierarchy1"/>
    <dgm:cxn modelId="{09C96043-7FD5-4D68-9385-0A2DBAE75C0C}" type="presParOf" srcId="{23BDAE3B-D1BD-4BBB-9757-15814BB914AA}" destId="{63939595-AF0F-4841-B0F3-60A706762649}" srcOrd="0" destOrd="0" presId="urn:microsoft.com/office/officeart/2005/8/layout/hierarchy1"/>
    <dgm:cxn modelId="{7A68AC89-2F44-4470-9E89-F4FD098E50DB}" type="presParOf" srcId="{63939595-AF0F-4841-B0F3-60A706762649}" destId="{1274E981-0472-447B-B34E-5370E701CFB0}" srcOrd="0" destOrd="0" presId="urn:microsoft.com/office/officeart/2005/8/layout/hierarchy1"/>
    <dgm:cxn modelId="{05A964B6-DC39-451B-A29E-33B4D0216989}" type="presParOf" srcId="{63939595-AF0F-4841-B0F3-60A706762649}" destId="{2E33058D-0FDD-4155-9ECA-ED5E8419693B}" srcOrd="1" destOrd="0" presId="urn:microsoft.com/office/officeart/2005/8/layout/hierarchy1"/>
    <dgm:cxn modelId="{A172E0D8-7A56-4CB3-9824-1A324A13209B}" type="presParOf" srcId="{23BDAE3B-D1BD-4BBB-9757-15814BB914AA}" destId="{55EC0136-9630-4A2B-8BEA-32C6234FCCBD}" srcOrd="1" destOrd="0" presId="urn:microsoft.com/office/officeart/2005/8/layout/hierarchy1"/>
    <dgm:cxn modelId="{1640A0AB-41BD-46C9-9D1D-DF742C0EEE5C}" type="presParOf" srcId="{5FD355AF-BCC3-429E-B112-42C32B797ECE}" destId="{4878F4DA-A4F7-44F7-9A07-2B8EC9011B2C}" srcOrd="2" destOrd="0" presId="urn:microsoft.com/office/officeart/2005/8/layout/hierarchy1"/>
    <dgm:cxn modelId="{A9C4F087-D6AE-4A44-B788-EBC4012192C6}" type="presParOf" srcId="{5FD355AF-BCC3-429E-B112-42C32B797ECE}" destId="{A1A27569-72A9-4AC1-BB93-A75577472FD9}" srcOrd="3" destOrd="0" presId="urn:microsoft.com/office/officeart/2005/8/layout/hierarchy1"/>
    <dgm:cxn modelId="{8DA4A290-5B02-46D0-9B23-E1E2B5716B2D}" type="presParOf" srcId="{A1A27569-72A9-4AC1-BB93-A75577472FD9}" destId="{EE8D840E-EA9E-4269-97C3-EC1D8D7BF850}" srcOrd="0" destOrd="0" presId="urn:microsoft.com/office/officeart/2005/8/layout/hierarchy1"/>
    <dgm:cxn modelId="{EC1D880E-BC64-4FCF-ADAC-EED504C311AD}" type="presParOf" srcId="{EE8D840E-EA9E-4269-97C3-EC1D8D7BF850}" destId="{AC753E5A-D412-4162-B0C7-EF964D283628}" srcOrd="0" destOrd="0" presId="urn:microsoft.com/office/officeart/2005/8/layout/hierarchy1"/>
    <dgm:cxn modelId="{2D7C82C4-8746-412D-A367-87DEEACD6733}" type="presParOf" srcId="{EE8D840E-EA9E-4269-97C3-EC1D8D7BF850}" destId="{BCDC4CAB-CC3A-4E77-A65D-7447F3B69E57}" srcOrd="1" destOrd="0" presId="urn:microsoft.com/office/officeart/2005/8/layout/hierarchy1"/>
    <dgm:cxn modelId="{B6CC1273-4490-45A0-8F7D-2134FE49769F}" type="presParOf" srcId="{A1A27569-72A9-4AC1-BB93-A75577472FD9}" destId="{7B5581B8-6169-4B6F-9D01-FFC26E7CEDC8}" srcOrd="1" destOrd="0" presId="urn:microsoft.com/office/officeart/2005/8/layout/hierarchy1"/>
    <dgm:cxn modelId="{E875CB40-18EC-4F2D-A4AC-13142D7FE040}" type="presParOf" srcId="{5FD355AF-BCC3-429E-B112-42C32B797ECE}" destId="{08C07871-644B-4B59-B2F7-99EEF8FCBCEB}" srcOrd="4" destOrd="0" presId="urn:microsoft.com/office/officeart/2005/8/layout/hierarchy1"/>
    <dgm:cxn modelId="{57B289BB-0590-4257-A2AA-A4B7963D41D6}" type="presParOf" srcId="{5FD355AF-BCC3-429E-B112-42C32B797ECE}" destId="{E3E1385C-ED18-4F6B-8B96-D103253A0AEA}" srcOrd="5" destOrd="0" presId="urn:microsoft.com/office/officeart/2005/8/layout/hierarchy1"/>
    <dgm:cxn modelId="{2095D983-0450-4257-871C-E821AD7A505C}" type="presParOf" srcId="{E3E1385C-ED18-4F6B-8B96-D103253A0AEA}" destId="{D1E1F5A3-A867-45BF-9AB9-5AFCA38B244A}" srcOrd="0" destOrd="0" presId="urn:microsoft.com/office/officeart/2005/8/layout/hierarchy1"/>
    <dgm:cxn modelId="{D026B9B6-1C38-4FC9-8C06-62BCFA0C8ACF}" type="presParOf" srcId="{D1E1F5A3-A867-45BF-9AB9-5AFCA38B244A}" destId="{F1D787F8-17A3-46C7-BA51-C25D27DCA4DE}" srcOrd="0" destOrd="0" presId="urn:microsoft.com/office/officeart/2005/8/layout/hierarchy1"/>
    <dgm:cxn modelId="{5F928538-4D33-4BB9-813B-34E3F7CD1353}" type="presParOf" srcId="{D1E1F5A3-A867-45BF-9AB9-5AFCA38B244A}" destId="{2D28D7BB-1C90-4180-B6E2-59D048783336}" srcOrd="1" destOrd="0" presId="urn:microsoft.com/office/officeart/2005/8/layout/hierarchy1"/>
    <dgm:cxn modelId="{C391CA96-1363-4823-A691-7C369659EDBC}" type="presParOf" srcId="{E3E1385C-ED18-4F6B-8B96-D103253A0AEA}" destId="{321F5724-9F50-4076-A5BE-B37BF6BC74D8}" srcOrd="1" destOrd="0" presId="urn:microsoft.com/office/officeart/2005/8/layout/hierarchy1"/>
    <dgm:cxn modelId="{09BCAF79-7B64-4A9B-A21B-7EAC92DE236B}" type="presParOf" srcId="{5FD355AF-BCC3-429E-B112-42C32B797ECE}" destId="{2414E6D5-752C-4820-A1B8-8C5D1DB98237}" srcOrd="6" destOrd="0" presId="urn:microsoft.com/office/officeart/2005/8/layout/hierarchy1"/>
    <dgm:cxn modelId="{545663D5-202E-48CD-A2BB-9686853BE412}" type="presParOf" srcId="{5FD355AF-BCC3-429E-B112-42C32B797ECE}" destId="{0A543990-70E5-4F86-A709-AC53F1B7D680}" srcOrd="7" destOrd="0" presId="urn:microsoft.com/office/officeart/2005/8/layout/hierarchy1"/>
    <dgm:cxn modelId="{FD61E90D-A5CF-4788-937E-9714C6DF11F5}" type="presParOf" srcId="{0A543990-70E5-4F86-A709-AC53F1B7D680}" destId="{4F73C6CE-82E4-4DC6-BB22-39DAE18D929B}" srcOrd="0" destOrd="0" presId="urn:microsoft.com/office/officeart/2005/8/layout/hierarchy1"/>
    <dgm:cxn modelId="{8A578835-F49C-4EC8-8BD9-B28DC4FFFBDE}" type="presParOf" srcId="{4F73C6CE-82E4-4DC6-BB22-39DAE18D929B}" destId="{93AD9F37-A9C7-437D-99FC-3475F99981DA}" srcOrd="0" destOrd="0" presId="urn:microsoft.com/office/officeart/2005/8/layout/hierarchy1"/>
    <dgm:cxn modelId="{7C6E39AB-6BDB-4084-9C05-703D062F015A}" type="presParOf" srcId="{4F73C6CE-82E4-4DC6-BB22-39DAE18D929B}" destId="{ABED3E40-DA9D-4607-BC77-2365160CF740}" srcOrd="1" destOrd="0" presId="urn:microsoft.com/office/officeart/2005/8/layout/hierarchy1"/>
    <dgm:cxn modelId="{8B85348C-BB2F-4CA1-B7CE-0D3C467B28B0}" type="presParOf" srcId="{0A543990-70E5-4F86-A709-AC53F1B7D680}" destId="{C57A1DE5-18BE-4CC2-A67D-4275A2D491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4E6D5-752C-4820-A1B8-8C5D1DB98237}">
      <dsp:nvSpPr>
        <dsp:cNvPr id="0" name=""/>
        <dsp:cNvSpPr/>
      </dsp:nvSpPr>
      <dsp:spPr>
        <a:xfrm>
          <a:off x="4998189" y="2367263"/>
          <a:ext cx="3924793" cy="62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293"/>
              </a:lnTo>
              <a:lnTo>
                <a:pt x="3924793" y="424293"/>
              </a:lnTo>
              <a:lnTo>
                <a:pt x="3924793" y="6226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07871-644B-4B59-B2F7-99EEF8FCBCEB}">
      <dsp:nvSpPr>
        <dsp:cNvPr id="0" name=""/>
        <dsp:cNvSpPr/>
      </dsp:nvSpPr>
      <dsp:spPr>
        <a:xfrm>
          <a:off x="4998189" y="2367263"/>
          <a:ext cx="1308264" cy="622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293"/>
              </a:lnTo>
              <a:lnTo>
                <a:pt x="1308264" y="424293"/>
              </a:lnTo>
              <a:lnTo>
                <a:pt x="1308264" y="6226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8F4DA-A4F7-44F7-9A07-2B8EC9011B2C}">
      <dsp:nvSpPr>
        <dsp:cNvPr id="0" name=""/>
        <dsp:cNvSpPr/>
      </dsp:nvSpPr>
      <dsp:spPr>
        <a:xfrm>
          <a:off x="3689925" y="2367263"/>
          <a:ext cx="1308264" cy="622614"/>
        </a:xfrm>
        <a:custGeom>
          <a:avLst/>
          <a:gdLst/>
          <a:ahLst/>
          <a:cxnLst/>
          <a:rect l="0" t="0" r="0" b="0"/>
          <a:pathLst>
            <a:path>
              <a:moveTo>
                <a:pt x="1308264" y="0"/>
              </a:moveTo>
              <a:lnTo>
                <a:pt x="1308264" y="424293"/>
              </a:lnTo>
              <a:lnTo>
                <a:pt x="0" y="424293"/>
              </a:lnTo>
              <a:lnTo>
                <a:pt x="0" y="6226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E4243-CC99-457B-9149-45560C729D43}">
      <dsp:nvSpPr>
        <dsp:cNvPr id="0" name=""/>
        <dsp:cNvSpPr/>
      </dsp:nvSpPr>
      <dsp:spPr>
        <a:xfrm>
          <a:off x="1073396" y="2367263"/>
          <a:ext cx="3924793" cy="622614"/>
        </a:xfrm>
        <a:custGeom>
          <a:avLst/>
          <a:gdLst/>
          <a:ahLst/>
          <a:cxnLst/>
          <a:rect l="0" t="0" r="0" b="0"/>
          <a:pathLst>
            <a:path>
              <a:moveTo>
                <a:pt x="3924793" y="0"/>
              </a:moveTo>
              <a:lnTo>
                <a:pt x="3924793" y="424293"/>
              </a:lnTo>
              <a:lnTo>
                <a:pt x="0" y="424293"/>
              </a:lnTo>
              <a:lnTo>
                <a:pt x="0" y="6226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E4D6D-F403-4EF7-88E0-19FE469A4AD7}">
      <dsp:nvSpPr>
        <dsp:cNvPr id="0" name=""/>
        <dsp:cNvSpPr/>
      </dsp:nvSpPr>
      <dsp:spPr>
        <a:xfrm>
          <a:off x="3927791" y="1007857"/>
          <a:ext cx="2140796" cy="1359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5CFA8-32BD-49E6-B6EA-9E2114DD0B16}">
      <dsp:nvSpPr>
        <dsp:cNvPr id="0" name=""/>
        <dsp:cNvSpPr/>
      </dsp:nvSpPr>
      <dsp:spPr>
        <a:xfrm>
          <a:off x="4165657" y="1233830"/>
          <a:ext cx="2140796" cy="1359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ГПС</a:t>
          </a:r>
          <a:endParaRPr lang="ru-RU" sz="5900" kern="1200" dirty="0"/>
        </a:p>
      </dsp:txBody>
      <dsp:txXfrm>
        <a:off x="4205473" y="1273646"/>
        <a:ext cx="2061164" cy="1279773"/>
      </dsp:txXfrm>
    </dsp:sp>
    <dsp:sp modelId="{1274E981-0472-447B-B34E-5370E701CFB0}">
      <dsp:nvSpPr>
        <dsp:cNvPr id="0" name=""/>
        <dsp:cNvSpPr/>
      </dsp:nvSpPr>
      <dsp:spPr>
        <a:xfrm>
          <a:off x="2998" y="2989878"/>
          <a:ext cx="2140796" cy="1359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3058D-0FDD-4155-9ECA-ED5E8419693B}">
      <dsp:nvSpPr>
        <dsp:cNvPr id="0" name=""/>
        <dsp:cNvSpPr/>
      </dsp:nvSpPr>
      <dsp:spPr>
        <a:xfrm>
          <a:off x="240864" y="3215851"/>
          <a:ext cx="2140796" cy="1359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ГПМ-</a:t>
          </a:r>
          <a:r>
            <a:rPr lang="ru-RU" sz="2000" kern="1200" dirty="0" smtClean="0"/>
            <a:t>гибкий производственный модуль</a:t>
          </a:r>
          <a:endParaRPr lang="ru-RU" sz="2000" kern="1200" dirty="0"/>
        </a:p>
      </dsp:txBody>
      <dsp:txXfrm>
        <a:off x="280680" y="3255667"/>
        <a:ext cx="2061164" cy="1279773"/>
      </dsp:txXfrm>
    </dsp:sp>
    <dsp:sp modelId="{AC753E5A-D412-4162-B0C7-EF964D283628}">
      <dsp:nvSpPr>
        <dsp:cNvPr id="0" name=""/>
        <dsp:cNvSpPr/>
      </dsp:nvSpPr>
      <dsp:spPr>
        <a:xfrm>
          <a:off x="2619527" y="2989878"/>
          <a:ext cx="2140796" cy="1359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4CAB-CC3A-4E77-A65D-7447F3B69E57}">
      <dsp:nvSpPr>
        <dsp:cNvPr id="0" name=""/>
        <dsp:cNvSpPr/>
      </dsp:nvSpPr>
      <dsp:spPr>
        <a:xfrm>
          <a:off x="2857393" y="3215851"/>
          <a:ext cx="2140796" cy="1359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ГАУ </a:t>
          </a:r>
          <a:r>
            <a:rPr lang="ru-RU" sz="2000" kern="1200" dirty="0" smtClean="0"/>
            <a:t>– гибкий автоматизированный участок</a:t>
          </a:r>
          <a:endParaRPr lang="ru-RU" sz="2000" kern="1200" dirty="0"/>
        </a:p>
      </dsp:txBody>
      <dsp:txXfrm>
        <a:off x="2897209" y="3255667"/>
        <a:ext cx="2061164" cy="1279773"/>
      </dsp:txXfrm>
    </dsp:sp>
    <dsp:sp modelId="{F1D787F8-17A3-46C7-BA51-C25D27DCA4DE}">
      <dsp:nvSpPr>
        <dsp:cNvPr id="0" name=""/>
        <dsp:cNvSpPr/>
      </dsp:nvSpPr>
      <dsp:spPr>
        <a:xfrm>
          <a:off x="5236056" y="2989878"/>
          <a:ext cx="2140796" cy="1359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8D7BB-1C90-4180-B6E2-59D048783336}">
      <dsp:nvSpPr>
        <dsp:cNvPr id="0" name=""/>
        <dsp:cNvSpPr/>
      </dsp:nvSpPr>
      <dsp:spPr>
        <a:xfrm>
          <a:off x="5473922" y="3215851"/>
          <a:ext cx="2140796" cy="1359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ГАЦ-</a:t>
          </a:r>
          <a:r>
            <a:rPr lang="ru-RU" sz="2000" kern="1200" dirty="0" smtClean="0"/>
            <a:t> гибкий автоматизированный цех</a:t>
          </a:r>
          <a:endParaRPr lang="ru-RU" sz="2000" kern="1200" dirty="0"/>
        </a:p>
      </dsp:txBody>
      <dsp:txXfrm>
        <a:off x="5513738" y="3255667"/>
        <a:ext cx="2061164" cy="1279773"/>
      </dsp:txXfrm>
    </dsp:sp>
    <dsp:sp modelId="{93AD9F37-A9C7-437D-99FC-3475F99981DA}">
      <dsp:nvSpPr>
        <dsp:cNvPr id="0" name=""/>
        <dsp:cNvSpPr/>
      </dsp:nvSpPr>
      <dsp:spPr>
        <a:xfrm>
          <a:off x="7852585" y="2989878"/>
          <a:ext cx="2140796" cy="1359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D3E40-DA9D-4607-BC77-2365160CF740}">
      <dsp:nvSpPr>
        <dsp:cNvPr id="0" name=""/>
        <dsp:cNvSpPr/>
      </dsp:nvSpPr>
      <dsp:spPr>
        <a:xfrm>
          <a:off x="8090451" y="3215851"/>
          <a:ext cx="2140796" cy="1359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ГАЗ- </a:t>
          </a:r>
          <a:r>
            <a:rPr lang="ru-RU" sz="2000" kern="1200" dirty="0" smtClean="0"/>
            <a:t>гибкий автоматизированный завод</a:t>
          </a:r>
          <a:endParaRPr lang="ru-RU" sz="2000" kern="1200" dirty="0"/>
        </a:p>
      </dsp:txBody>
      <dsp:txXfrm>
        <a:off x="8130267" y="3255667"/>
        <a:ext cx="2061164" cy="1279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9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5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8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0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28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3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6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8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8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23DDD7-795A-46A4-91E6-E885AACF9F13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2CC59C-3005-4083-97D4-334D9F508D5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4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6" y="794121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Тема 4.3.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Гибкие производственные системы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2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2314" y="448380"/>
            <a:ext cx="4649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Типовые компоновки ГПМ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4" y="1116733"/>
            <a:ext cx="5304565" cy="2576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213" y="4145524"/>
            <a:ext cx="4641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3D3D3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sz="1400" dirty="0">
                <a:solidFill>
                  <a:srgbClr val="3D3D3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5. </a:t>
            </a:r>
            <a:r>
              <a:rPr lang="ru-RU" sz="1400" b="1" dirty="0">
                <a:solidFill>
                  <a:srgbClr val="3D3D3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Гибкий производственный модуль токарного типа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697" y="1081921"/>
            <a:ext cx="5938019" cy="33713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66893" y="45636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6. </a:t>
            </a:r>
            <a:r>
              <a:rPr lang="ru-RU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ГПМ со станком 16К20Ф3Р и роботом напольного типа М20П.40.01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2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7" y="341664"/>
            <a:ext cx="4316342" cy="4170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216" y="4511689"/>
            <a:ext cx="452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 7. </a:t>
            </a:r>
            <a:r>
              <a:rPr lang="ru-RU" b="1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Вариант станочного модуля для обработки тел вращения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252" y="734557"/>
            <a:ext cx="5938019" cy="29446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66937" y="3938926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8. </a:t>
            </a:r>
            <a:r>
              <a:rPr lang="ru-RU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гибкого производственного участка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6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033" y="448380"/>
            <a:ext cx="7660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Экономические предпосылки внедрения ГПС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8407" y="1923063"/>
            <a:ext cx="1094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Фирма «Вольво» (Швеция) в 1983 г.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выпустила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105 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автомобилей при общем числе занятых 5800 человек,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е. в среднем 18 автомобилей в год на одного занятого.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использовании ГПС в 1990 г.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выпустила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тыс. автомобилей при общем числе занятых 600 человек,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е. 50 автомобилей в год на одного занятого.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Производительность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завода фирмы «Дженерал Моторс» по проекту «Сатурн» на основе технологии ГПС составляет 400-500 тыс. автомобилей в год при общем числе занятых 6 </a:t>
            </a:r>
            <a:r>
              <a:rPr lang="ru-RU" sz="24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человек,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 более 80 автомобилей в год на одного работника.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407" y="903063"/>
            <a:ext cx="11271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ГПС значительно повышает производительность труда, позволяет уменьшить число работающих.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76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31" y="1068885"/>
            <a:ext cx="5336931" cy="40323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0862" y="1184592"/>
            <a:ext cx="63333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Гибкая производственная система (ГПС) — </a:t>
            </a:r>
            <a:r>
              <a:rPr lang="ru-RU" sz="2400" dirty="0"/>
              <a:t>совокупность или отдельная единица технологического оборудования и системы обеспечения его функционирования в автоматическом режиме, обладающая свойством автоматизированной переналадки на производство изделий произвольной номенклатуры в установленных пределах значений их характеристик.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345" y="618767"/>
            <a:ext cx="11371385" cy="2241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появления </a:t>
            </a:r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ГПС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явилось </a:t>
            </a:r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оборудования с числовым программным 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управлением;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 автоматического хранения, поиска, транспортирования и установки изделий, использующих компьютерную технику 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надежной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дешевой компьютерной техники.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924910"/>
              </p:ext>
            </p:extLst>
          </p:nvPr>
        </p:nvGraphicFramePr>
        <p:xfrm>
          <a:off x="747346" y="1739330"/>
          <a:ext cx="10234246" cy="558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8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9562" y="382443"/>
            <a:ext cx="5895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составляющие ГПС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9" y="1083305"/>
            <a:ext cx="5828281" cy="3249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659" y="433275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1. </a:t>
            </a:r>
            <a:r>
              <a:rPr lang="ru-RU" sz="1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Структурная схема простейшей гибкой производственной системы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31" y="1151882"/>
            <a:ext cx="3066554" cy="33408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11355" y="4548198"/>
            <a:ext cx="4203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2. </a:t>
            </a:r>
            <a:r>
              <a:rPr lang="ru-RU" sz="1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Схема гибких производственных структур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199" y="1147246"/>
            <a:ext cx="68316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Гибким производственным модулем </a:t>
            </a: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(ГПМ) 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единица технологического оборудования (один или несколько объединенных одной задачей станков), автоматически осуществляющая технологические операции в пределах ее технических характеристик, способная работать автономно и в составе гибких производственных систем или гибких производственных ячеек.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002094"/>
            <a:ext cx="47625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2631" y="534044"/>
            <a:ext cx="6796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Гибкой производственной ячейкой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(ГПЯ) 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совокупность взаимосвязанных </a:t>
            </a:r>
            <a:r>
              <a:rPr lang="ru-RU" sz="2400" dirty="0" err="1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автомати-зированных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систем, обеспечивающих управление технологическим процессом, перемещением предметов производства и 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оснастки.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0" y="138391"/>
            <a:ext cx="5376611" cy="33022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730" y="3313473"/>
            <a:ext cx="11318631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ГПЯ включает</a:t>
            </a: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автоматизированную систему управления технологической подготовкой производства </a:t>
            </a:r>
            <a:r>
              <a:rPr lang="ru-RU" sz="20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(АСУТПП)</a:t>
            </a: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автоматизированную систему управления технологическим процессом </a:t>
            </a:r>
            <a:r>
              <a:rPr lang="ru-RU" sz="20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(АСУТП)</a:t>
            </a: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автоматизированную систему управления технологическим оборудованием </a:t>
            </a:r>
            <a:r>
              <a:rPr lang="ru-RU" sz="20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(АСУТО)</a:t>
            </a: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автоматизированную систему научных </a:t>
            </a:r>
            <a:r>
              <a:rPr lang="ru-RU" sz="20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20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(АСНД)</a:t>
            </a:r>
            <a:r>
              <a:rPr lang="ru-RU" sz="20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автоматизированную транспортно-складскую </a:t>
            </a:r>
            <a:r>
              <a:rPr lang="ru-RU" sz="20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0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(АТСС)</a:t>
            </a:r>
            <a:r>
              <a:rPr lang="ru-RU" sz="20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автоматизированную систему инструментального обеспечения </a:t>
            </a:r>
            <a:r>
              <a:rPr lang="ru-RU" sz="20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(АСИО)</a:t>
            </a: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 автоматического контроля </a:t>
            </a:r>
            <a:r>
              <a:rPr lang="ru-RU" sz="20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(САК)</a:t>
            </a: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автоматизированную систему удаления отходов </a:t>
            </a:r>
            <a:r>
              <a:rPr lang="ru-RU" sz="20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(АСУО) </a:t>
            </a:r>
            <a:r>
              <a:rPr lang="ru-RU" sz="2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638" y="568619"/>
            <a:ext cx="9759462" cy="554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sz="2800" b="1" i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ГПС </a:t>
            </a:r>
            <a:r>
              <a:rPr lang="ru-RU" sz="28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назначению </a:t>
            </a:r>
            <a:r>
              <a:rPr lang="ru-RU" sz="28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классифицируют</a:t>
            </a: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комплектности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изготовления изделий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операционная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предметная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узловая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методам обработки, формообразования, сборки и 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разновидности обрабатываемых изделий: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гибкости;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гибкости;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малой гибкости. </a:t>
            </a:r>
            <a:endParaRPr lang="ru-RU" sz="2400" b="1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уровню 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степень </a:t>
            </a: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автоматизации;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степень;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563" y="538482"/>
            <a:ext cx="8672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Автоматизированная транспортно-складская система ГПС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0001"/>
            <a:ext cx="5772412" cy="2943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1815" y="1389185"/>
            <a:ext cx="4958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Межцеховые;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Цеховые;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Локальные.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4134" y="2793886"/>
            <a:ext cx="5703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D3D3D"/>
                </a:solidFill>
                <a:ea typeface="Times New Roman" panose="02020603050405020304" pitchFamily="18" charset="0"/>
              </a:rPr>
              <a:t>Выбор оборудования зависит</a:t>
            </a:r>
            <a:r>
              <a:rPr lang="ru-RU" sz="2400" dirty="0" smtClean="0">
                <a:solidFill>
                  <a:srgbClr val="3D3D3D"/>
                </a:solidFill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от транспортно-технологических </a:t>
            </a:r>
            <a:endParaRPr lang="ru-RU" sz="2400" dirty="0" smtClean="0"/>
          </a:p>
          <a:p>
            <a:r>
              <a:rPr lang="ru-RU" sz="2400" dirty="0" smtClean="0"/>
              <a:t>характеристик груза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от класса </a:t>
            </a:r>
            <a:r>
              <a:rPr lang="ru-RU" sz="2400" dirty="0"/>
              <a:t>груза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68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260" y="527510"/>
            <a:ext cx="813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автоматического контроля и измерения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938" y="944795"/>
            <a:ext cx="11535508" cy="463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Автоматизированный контроль качества обработки и </a:t>
            </a:r>
            <a:r>
              <a:rPr lang="ru-RU" sz="24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подналадка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режимов или режущего инструмента позволяют: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реализовать необходимую точность обработки с учетом состояния системы станок — приспособление — инструмент — деталь;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о точности установки заготовки на станке, о точности установки режущего инструмента и его размерном износе;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автоматически контролировать поверхность заготовки детали непосредственно на станке и по результатам измерения ввести соответствующую коррекцию величины износа </a:t>
            </a: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</a:t>
            </a:r>
            <a:r>
              <a:rPr lang="ru-RU" sz="24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фактические размеры заготовки с целью автоматического расчета соответствующих режимов обработки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1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</TotalTime>
  <Words>584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 Black</vt:lpstr>
      <vt:lpstr>Calibri</vt:lpstr>
      <vt:lpstr>Calibri Light</vt:lpstr>
      <vt:lpstr>Symbol</vt:lpstr>
      <vt:lpstr>Times New Roman</vt:lpstr>
      <vt:lpstr>Wingdings</vt:lpstr>
      <vt:lpstr>Ретро</vt:lpstr>
      <vt:lpstr>Тема 4.3.  Гибкие производственные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4.3.</dc:title>
  <dc:creator>Дудникова Галина Васильевна</dc:creator>
  <cp:lastModifiedBy>Дудникова Галина Васильевна</cp:lastModifiedBy>
  <cp:revision>12</cp:revision>
  <dcterms:created xsi:type="dcterms:W3CDTF">2021-12-02T03:02:58Z</dcterms:created>
  <dcterms:modified xsi:type="dcterms:W3CDTF">2021-12-02T04:57:33Z</dcterms:modified>
</cp:coreProperties>
</file>